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6" r:id="rId5"/>
    <p:sldId id="297" r:id="rId6"/>
    <p:sldId id="259" r:id="rId7"/>
    <p:sldId id="260" r:id="rId8"/>
    <p:sldId id="298" r:id="rId9"/>
    <p:sldId id="299" r:id="rId10"/>
    <p:sldId id="300" r:id="rId11"/>
    <p:sldId id="301" r:id="rId12"/>
    <p:sldId id="261" r:id="rId13"/>
    <p:sldId id="302" r:id="rId14"/>
    <p:sldId id="262" r:id="rId15"/>
    <p:sldId id="263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AC Signal</a:t>
            </a:r>
            <a:endParaRPr lang="ar-EG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Dr. Michael </a:t>
            </a:r>
            <a:r>
              <a:rPr lang="en-US" sz="3200" b="1" dirty="0" err="1" smtClean="0"/>
              <a:t>Nasief</a:t>
            </a:r>
            <a:endParaRPr lang="ar-EG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1534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50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313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814136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AC CIRCUITS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59189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Ohms law</a:t>
            </a:r>
            <a:endParaRPr lang="ar-EG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524944" cy="42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Kirchhoff’s voltage</a:t>
            </a:r>
            <a:endParaRPr lang="ar-EG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704" y="2209800"/>
            <a:ext cx="7473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in resistive ac circuits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431666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266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72390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43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8229600" cy="33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46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2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10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861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32472"/>
            <a:ext cx="8610600" cy="172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02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1408</TotalTime>
  <Words>21</Words>
  <Application>Microsoft Office PowerPoint</Application>
  <PresentationFormat>On-screen Show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AC Signal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ANALYSIS OF AC CIRCUITS</vt:lpstr>
      <vt:lpstr>Ohms law</vt:lpstr>
      <vt:lpstr>Kirchhoff’s voltage</vt:lpstr>
      <vt:lpstr>Power in resistive ac circuits </vt:lpstr>
      <vt:lpstr>EXample</vt:lpstr>
      <vt:lpstr>Slide 21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Signal</dc:title>
  <dc:creator>Michael Nassef</dc:creator>
  <cp:lastModifiedBy>m.nassef</cp:lastModifiedBy>
  <cp:revision>69</cp:revision>
  <dcterms:created xsi:type="dcterms:W3CDTF">2006-08-16T00:00:00Z</dcterms:created>
  <dcterms:modified xsi:type="dcterms:W3CDTF">2016-01-24T11:11:19Z</dcterms:modified>
</cp:coreProperties>
</file>